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28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28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6760" cy="566676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Application>LibreOffice/25.2.2.2$Windows_X86_64 LibreOffice_project/7370d4be9e3cf6031a51beef54ff3bda878e3fac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2025-05-03T11:45:45Z</dcterms:modified>
  <cp:revision>19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